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1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12"/>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image" Target="../media/image6.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Arial" panose="020B0604020202020204"/>
                <a:ea typeface="Arial" panose="020B0604020202020204"/>
                <a:cs typeface="Arial" panose="020B0604020202020204"/>
                <a:sym typeface="Arial" panose="020B0604020202020204"/>
              </a:rPr>
              <a:t>An End-to-End Data Science Project with ChatGPT</a:t>
            </a:r>
            <a:endParaRPr lang="en-US" sz="40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TSP- AI ML Fundamentals (Capstone Project)</a:t>
            </a:r>
            <a:endPar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endParaRPr>
          </a:p>
        </p:txBody>
      </p:sp>
      <p:sp>
        <p:nvSpPr>
          <p:cNvPr id="93" name="Google Shape;93;p13"/>
          <p:cNvSpPr txBox="1"/>
          <p:nvPr/>
        </p:nvSpPr>
        <p:spPr>
          <a:xfrm>
            <a:off x="1723871" y="3683404"/>
            <a:ext cx="9039066"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rPr>
              <a:t>Presented By:</a:t>
            </a:r>
            <a:endPar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 </a:t>
            </a:r>
            <a:r>
              <a:rPr lang="en-IN" altLang="en-US" sz="2000" b="1">
                <a:solidFill>
                  <a:srgbClr val="2F5496"/>
                </a:solidFill>
                <a:latin typeface="Arial" panose="020B0604020202020204"/>
                <a:ea typeface="Arial" panose="020B0604020202020204"/>
                <a:cs typeface="Arial" panose="020B0604020202020204"/>
                <a:sym typeface="Arial" panose="020B0604020202020204"/>
              </a:rPr>
              <a:t> Priyanka</a:t>
            </a:r>
            <a:r>
              <a:rPr lang="en-US" sz="2000" b="1">
                <a:solidFill>
                  <a:srgbClr val="2F5496"/>
                </a:solidFill>
                <a:latin typeface="Arial" panose="020B0604020202020204"/>
                <a:ea typeface="Arial" panose="020B0604020202020204"/>
                <a:cs typeface="Arial" panose="020B0604020202020204"/>
                <a:sym typeface="Arial" panose="020B0604020202020204"/>
              </a:rPr>
              <a:t> S – </a:t>
            </a:r>
            <a:r>
              <a:rPr lang="en-IN" altLang="en-US" sz="2000" b="1">
                <a:solidFill>
                  <a:srgbClr val="2F5496"/>
                </a:solidFill>
                <a:latin typeface="Arial" panose="020B0604020202020204"/>
                <a:ea typeface="Arial" panose="020B0604020202020204"/>
                <a:cs typeface="Arial" panose="020B0604020202020204"/>
                <a:sym typeface="Arial" panose="020B0604020202020204"/>
              </a:rPr>
              <a:t>au</a:t>
            </a:r>
            <a:r>
              <a:rPr lang="en-US" sz="2000" b="1">
                <a:solidFill>
                  <a:srgbClr val="2F5496"/>
                </a:solidFill>
                <a:latin typeface="Arial" panose="020B0604020202020204"/>
                <a:ea typeface="Arial" panose="020B0604020202020204"/>
                <a:cs typeface="Arial" panose="020B0604020202020204"/>
                <a:sym typeface="Arial" panose="020B0604020202020204"/>
              </a:rPr>
              <a:t>810021</a:t>
            </a:r>
            <a:r>
              <a:rPr lang="en-IN" altLang="en-US" sz="2000" b="1">
                <a:solidFill>
                  <a:srgbClr val="2F5496"/>
                </a:solidFill>
                <a:latin typeface="Arial" panose="020B0604020202020204"/>
                <a:ea typeface="Arial" panose="020B0604020202020204"/>
                <a:cs typeface="Arial" panose="020B0604020202020204"/>
                <a:sym typeface="Arial" panose="020B0604020202020204"/>
              </a:rPr>
              <a:t>2370</a:t>
            </a:r>
            <a:r>
              <a:rPr lang="en-US" sz="2000" b="1">
                <a:solidFill>
                  <a:srgbClr val="2F5496"/>
                </a:solidFill>
                <a:latin typeface="Arial" panose="020B0604020202020204"/>
                <a:ea typeface="Arial" panose="020B0604020202020204"/>
                <a:cs typeface="Arial" panose="020B0604020202020204"/>
                <a:sym typeface="Arial" panose="020B0604020202020204"/>
              </a:rPr>
              <a:t>3</a:t>
            </a:r>
            <a:r>
              <a:rPr lang="en-IN" altLang="en-US" sz="2000" b="1">
                <a:solidFill>
                  <a:srgbClr val="2F5496"/>
                </a:solidFill>
                <a:latin typeface="Arial" panose="020B0604020202020204"/>
                <a:ea typeface="Arial" panose="020B0604020202020204"/>
                <a:cs typeface="Arial" panose="020B0604020202020204"/>
                <a:sym typeface="Arial" panose="020B0604020202020204"/>
              </a:rPr>
              <a:t>1</a:t>
            </a:r>
            <a:endParaRPr lang="en-IN" altLang="en-US" sz="2000" b="1">
              <a:solidFill>
                <a:srgbClr val="2F5496"/>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IN" altLang="en-US" sz="2000" b="1">
                <a:solidFill>
                  <a:srgbClr val="2F5496"/>
                </a:solidFill>
                <a:latin typeface="Arial" panose="020B0604020202020204"/>
                <a:ea typeface="Arial" panose="020B0604020202020204"/>
                <a:cs typeface="Arial" panose="020B0604020202020204"/>
                <a:sym typeface="Arial" panose="020B0604020202020204"/>
              </a:rPr>
              <a:t>  Anna University, BIT Campus, Tiruchirappalli.</a:t>
            </a:r>
            <a:endParaRPr lang="en-IN" altLang="en-US"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Guided By: Ramar Bose Sr. AI Master Trainer   </a:t>
            </a:r>
            <a:endParaRPr lang="en-US"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References</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Github link,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video recorded link (youtube/github),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PPT &amp; Report github link, Ramar Bose , 2024 </a:t>
            </a:r>
            <a:endParaRPr>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OUTLINE</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Problem Statement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Proposed System/Solution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Algorithm &amp; Deployment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GitHub Link</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Project Demo(photos / videos)</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Conclusion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Future Scope</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References</a:t>
            </a:r>
            <a:endParaRPr lang="en-US" sz="2000" b="1">
              <a:latin typeface="Arial" panose="020B0604020202020204"/>
              <a:ea typeface="Arial" panose="020B0604020202020204"/>
              <a:cs typeface="Arial" panose="020B0604020202020204"/>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lang="en-US" sz="2600">
              <a:latin typeface="Arial" panose="020B0604020202020204"/>
              <a:ea typeface="Arial" panose="020B0604020202020204"/>
              <a:cs typeface="Arial" panose="020B0604020202020204"/>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Algorithm &amp; Deployment</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Data preprocessing: Clean and prepare loan dataset, handle missing values and outliers.</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Feature engineering: Extract relevant information to enhance model performance.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Machine learning model training: Train model (e.g., logistic regression, random forest) to predict loan approval/rejection based on historical data.</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Integration of ChatGPT: Enable conversational interface for user inquiries and assistance.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Testing and evaluation: Ensure model accuracy and effectiveness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GitHub Link</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9" name="Google Shape;129;p18"/>
          <p:cNvSpPr txBox="1">
            <a:spLocks noGrp="1"/>
          </p:cNvSpPr>
          <p:nvPr>
            <p:ph type="subTitle" idx="1"/>
          </p:nvPr>
        </p:nvSpPr>
        <p:spPr>
          <a:xfrm>
            <a:off x="474345" y="1941830"/>
            <a:ext cx="11152505" cy="551815"/>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https://github.com/spriyanka2004/Priyanka-S/tree/main</a:t>
            </a:r>
            <a:endParaRPr lang="en-US" sz="2600">
              <a:latin typeface="Arial" panose="020B0604020202020204"/>
              <a:ea typeface="Arial" panose="020B0604020202020204"/>
              <a:cs typeface="Arial" panose="020B0604020202020204"/>
              <a:sym typeface="Arial" panose="020B0604020202020204"/>
            </a:endParaRPr>
          </a:p>
          <a:p>
            <a:pPr marL="0" lvl="0" indent="0" algn="ctr" rtl="0">
              <a:lnSpc>
                <a:spcPct val="90000"/>
              </a:lnSpc>
              <a:spcBef>
                <a:spcPts val="0"/>
              </a:spcBef>
              <a:spcAft>
                <a:spcPts val="0"/>
              </a:spcAft>
              <a:buClr>
                <a:schemeClr val="dk1"/>
              </a:buClr>
              <a:buSzPts val="2600"/>
              <a:buNone/>
            </a:pPr>
            <a:endParaRPr lang="en-US" sz="2600">
              <a:latin typeface="Arial" panose="020B0604020202020204"/>
              <a:ea typeface="Arial" panose="020B0604020202020204"/>
              <a:cs typeface="Arial" panose="020B0604020202020204"/>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
        <p:nvSpPr>
          <p:cNvPr id="3" name="Text Box 2"/>
          <p:cNvSpPr txBox="1"/>
          <p:nvPr/>
        </p:nvSpPr>
        <p:spPr>
          <a:xfrm>
            <a:off x="3888105" y="3981450"/>
            <a:ext cx="4064000" cy="429895"/>
          </a:xfrm>
          <a:prstGeom prst="rect">
            <a:avLst/>
          </a:prstGeom>
          <a:noFill/>
        </p:spPr>
        <p:txBody>
          <a:bodyPr wrap="square" rtlCol="0">
            <a:spAutoFit/>
          </a:bodyPr>
          <a:p>
            <a:r>
              <a:rPr lang="en-US" sz="2200">
                <a:latin typeface="Times New Roman" panose="02020603050405020304" charset="0"/>
                <a:cs typeface="Times New Roman" panose="02020603050405020304" charset="0"/>
              </a:rPr>
              <a:t>https://youtu.be/khXFA-1uEMg</a:t>
            </a:r>
            <a:r>
              <a:rPr lang="en-IN" altLang="en-US"/>
              <a:t> </a:t>
            </a:r>
            <a:endParaRPr lang="en-IN" altLang="en-US"/>
          </a:p>
        </p:txBody>
      </p:sp>
      <p:sp>
        <p:nvSpPr>
          <p:cNvPr id="4" name="Google Shape;128;p18"/>
          <p:cNvSpPr txBox="1">
            <a:spLocks noGrp="1"/>
          </p:cNvSpPr>
          <p:nvPr/>
        </p:nvSpPr>
        <p:spPr>
          <a:xfrm>
            <a:off x="1478530" y="2735153"/>
            <a:ext cx="9144000" cy="823034"/>
          </a:xfrm>
          <a:prstGeom prst="rect">
            <a:avLst/>
          </a:prstGeom>
          <a:noFill/>
          <a:ln>
            <a:noFill/>
          </a:ln>
        </p:spPr>
        <p:txBody>
          <a:bodyPr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ctr" rtl="0">
              <a:lnSpc>
                <a:spcPct val="90000"/>
              </a:lnSpc>
              <a:spcBef>
                <a:spcPts val="0"/>
              </a:spcBef>
              <a:spcAft>
                <a:spcPts val="0"/>
              </a:spcAft>
              <a:buClr>
                <a:schemeClr val="accent1"/>
              </a:buClr>
              <a:buSzPts val="4400"/>
              <a:buFont typeface="Arial" panose="020B0604020202020204"/>
              <a:buNone/>
            </a:pPr>
            <a:r>
              <a:rPr lang="en-IN" altLang="en-US" sz="4400" b="1">
                <a:solidFill>
                  <a:schemeClr val="accent1"/>
                </a:solidFill>
                <a:latin typeface="Arial" panose="020B0604020202020204"/>
                <a:ea typeface="Arial" panose="020B0604020202020204"/>
                <a:cs typeface="Arial" panose="020B0604020202020204"/>
                <a:sym typeface="Arial" panose="020B0604020202020204"/>
              </a:rPr>
              <a:t>Youtube</a:t>
            </a:r>
            <a:r>
              <a:rPr lang="en-US" sz="4400" b="1">
                <a:solidFill>
                  <a:schemeClr val="accent1"/>
                </a:solidFill>
                <a:latin typeface="Arial" panose="020B0604020202020204"/>
                <a:ea typeface="Arial" panose="020B0604020202020204"/>
                <a:cs typeface="Arial" panose="020B0604020202020204"/>
                <a:sym typeface="Arial" panose="020B0604020202020204"/>
              </a:rPr>
              <a:t> Link</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Arial" panose="020B0604020202020204"/>
                <a:ea typeface="Arial" panose="020B0604020202020204"/>
                <a:cs typeface="Arial" panose="020B0604020202020204"/>
                <a:sym typeface="Arial" panose="020B0604020202020204"/>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3" name="spriyanka2004_Priyanka-S - Google Chrome 2024-04-19 12-35-26">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2067560" y="1743075"/>
            <a:ext cx="7440930" cy="395287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mc:Choice>
    <mc:Fallback>
      <p:transition/>
    </mc:Fallback>
  </mc:AlternateContent>
  <p:timing>
    <p:tnLst>
      <p:par>
        <p:cTn id="1" dur="indefinite" restart="never" nodeType="tmRoot">
          <p:childTnLst>
            <p:video fullScrn="0">
              <p:cMediaNode>
                <p:cTn id="2" fill="hold" display="1">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Conclusion</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Arial" panose="020B0604020202020204"/>
              <a:ea typeface="Arial" panose="020B0604020202020204"/>
              <a:cs typeface="Arial" panose="020B0604020202020204"/>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Future Scope</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lang="en-US" sz="2600">
              <a:latin typeface="Arial" panose="020B0604020202020204"/>
              <a:ea typeface="Arial" panose="020B0604020202020204"/>
              <a:cs typeface="Arial" panose="020B0604020202020204"/>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3496</Words>
  <Application>WPS Presentation</Application>
  <PresentationFormat>Widescreen</PresentationFormat>
  <Paragraphs>87</Paragraphs>
  <Slides>11</Slides>
  <Notes>11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SimSun</vt:lpstr>
      <vt:lpstr>Wingdings</vt:lpstr>
      <vt:lpstr>Arial</vt:lpstr>
      <vt:lpstr>Calibri</vt:lpstr>
      <vt:lpstr>Times New Roman</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32_2021_ Priyanka S</cp:lastModifiedBy>
  <cp:revision>6</cp:revision>
  <dcterms:created xsi:type="dcterms:W3CDTF">2024-04-19T03:54:00Z</dcterms:created>
  <dcterms:modified xsi:type="dcterms:W3CDTF">2024-04-19T10:42:57Z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FAD1E9EB66A545E8AB63A2020FBDE2C4_12</vt:lpwstr>
  </property>
  <property fmtid="{D5CDD505-2E9C-101B-9397-08002B2CF9AE}" pid="3" name="KSOProductBuildVer">
    <vt:lpwstr>1033-12.2.0.13489</vt:lpwstr>
  </property>
</Properties>
</file>